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342" r:id="rId5"/>
    <p:sldId id="351" r:id="rId6"/>
    <p:sldId id="352" r:id="rId7"/>
    <p:sldId id="349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3" r:id="rId16"/>
    <p:sldId id="360" r:id="rId17"/>
    <p:sldId id="361" r:id="rId18"/>
    <p:sldId id="362" r:id="rId19"/>
    <p:sldId id="35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646"/>
  </p:normalViewPr>
  <p:slideViewPr>
    <p:cSldViewPr snapToGrid="0" snapToObjects="1" showGuides="1">
      <p:cViewPr varScale="1">
        <p:scale>
          <a:sx n="89" d="100"/>
          <a:sy n="89" d="100"/>
        </p:scale>
        <p:origin x="37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11/7/2023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 HOUSE MONITORING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                                                                             USING ARDUINO UNO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294BDC-D203-4CC4-AFC9-B2894F58D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561770"/>
            <a:ext cx="10515600" cy="1325563"/>
          </a:xfrm>
        </p:spPr>
        <p:txBody>
          <a:bodyPr/>
          <a:lstStyle/>
          <a:p>
            <a:r>
              <a:rPr lang="en-US" dirty="0"/>
              <a:t>Data Analysis and Visualization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0836D-9D01-4DC9-BD61-555293355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87C3B-20DF-41E3-8722-11A4F31993B4}"/>
              </a:ext>
            </a:extLst>
          </p:cNvPr>
          <p:cNvSpPr txBox="1"/>
          <p:nvPr/>
        </p:nvSpPr>
        <p:spPr>
          <a:xfrm>
            <a:off x="1612490" y="2305615"/>
            <a:ext cx="31266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Temperature</a:t>
            </a:r>
          </a:p>
          <a:p>
            <a:pPr algn="just"/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Humidity</a:t>
            </a:r>
          </a:p>
          <a:p>
            <a:pPr algn="just"/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Soil moisture </a:t>
            </a:r>
          </a:p>
          <a:p>
            <a:pPr algn="just"/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Light</a:t>
            </a:r>
          </a:p>
          <a:p>
            <a:pPr algn="just"/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Real time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D21945-771A-430A-9F61-6B95FAE4B3D4}"/>
              </a:ext>
            </a:extLst>
          </p:cNvPr>
          <p:cNvSpPr txBox="1"/>
          <p:nvPr/>
        </p:nvSpPr>
        <p:spPr>
          <a:xfrm>
            <a:off x="6853083" y="2305615"/>
            <a:ext cx="21729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Visualization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Data processing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Informed decision making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Green house condition</a:t>
            </a:r>
          </a:p>
        </p:txBody>
      </p:sp>
    </p:spTree>
    <p:extLst>
      <p:ext uri="{BB962C8B-B14F-4D97-AF65-F5344CB8AC3E}">
        <p14:creationId xmlns:p14="http://schemas.microsoft.com/office/powerpoint/2010/main" val="4278336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CB8173-51B0-485A-919B-A143128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533605"/>
            <a:ext cx="10515600" cy="1325563"/>
          </a:xfrm>
        </p:spPr>
        <p:txBody>
          <a:bodyPr/>
          <a:lstStyle/>
          <a:p>
            <a:r>
              <a:rPr lang="en-US" dirty="0"/>
              <a:t>Block Diagram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4A27F-DE43-4970-BAB3-F3F31C56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4409C-131B-7E4B-46F0-9C2CD48A6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96" y="1291625"/>
            <a:ext cx="6629975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59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EF56FE-306F-460C-A65B-32AC69C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"/>
            <a:ext cx="10515600" cy="1690688"/>
          </a:xfrm>
        </p:spPr>
        <p:txBody>
          <a:bodyPr/>
          <a:lstStyle/>
          <a:p>
            <a:r>
              <a:rPr lang="en-US" dirty="0"/>
              <a:t>Flow Chart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31C77E-920C-4077-B28D-9E05A9EC7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15D7C-050E-5AF2-D794-700CB14AC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28" y="1380226"/>
            <a:ext cx="10067027" cy="497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29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A22B56-41DF-40D5-A59F-07FC4F74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F0D65-1E3E-401E-9CF0-568B66A5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8042C9-6134-4FF1-B442-F08AD0521864}"/>
              </a:ext>
            </a:extLst>
          </p:cNvPr>
          <p:cNvSpPr txBox="1"/>
          <p:nvPr/>
        </p:nvSpPr>
        <p:spPr>
          <a:xfrm>
            <a:off x="849351" y="1690688"/>
            <a:ext cx="103200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Söhne"/>
              </a:rPr>
              <a:t>Precision</a:t>
            </a:r>
            <a:r>
              <a:rPr lang="en-US" sz="2000" b="1" i="0" dirty="0">
                <a:solidFill>
                  <a:srgbClr val="FFFF00"/>
                </a:solidFill>
                <a:effectLst/>
                <a:latin typeface="Söhne"/>
              </a:rPr>
              <a:t>: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Optimizes crop growth through precise environmental control.</a:t>
            </a:r>
            <a:endParaRPr lang="en-US" sz="20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Söhne"/>
              </a:rPr>
              <a:t>Smart Farming</a:t>
            </a:r>
            <a:r>
              <a:rPr lang="en-US" sz="2000" b="1" i="0" dirty="0">
                <a:solidFill>
                  <a:srgbClr val="FFFF00"/>
                </a:solidFill>
                <a:effectLst/>
                <a:latin typeface="Söhne"/>
              </a:rPr>
              <a:t>: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Enables remote monitoring and management of greenhouse operations.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Söhne"/>
              </a:rPr>
              <a:t>Crop Research</a:t>
            </a:r>
            <a:r>
              <a:rPr lang="en-US" sz="2000" b="1" i="0" dirty="0">
                <a:solidFill>
                  <a:srgbClr val="FFFF00"/>
                </a:solidFill>
                <a:effectLst/>
                <a:latin typeface="Söhne"/>
              </a:rPr>
              <a:t>: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Provides controlled environments for studying plant behavior and conducting experiments.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Söhne"/>
              </a:rPr>
              <a:t>Urban Farming</a:t>
            </a:r>
            <a:r>
              <a:rPr lang="en-US" sz="2000" b="1" i="0" dirty="0">
                <a:solidFill>
                  <a:srgbClr val="FFFF00"/>
                </a:solidFill>
                <a:effectLst/>
                <a:latin typeface="Söhne"/>
              </a:rPr>
              <a:t>: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Supports vertical and urban farming initiatives in limited spaces.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Söhne"/>
              </a:rPr>
              <a:t>Commercial Greenhouses</a:t>
            </a:r>
            <a:r>
              <a:rPr lang="en-US" sz="2000" b="1" i="0" dirty="0">
                <a:solidFill>
                  <a:srgbClr val="FFFF00"/>
                </a:solidFill>
                <a:effectLst/>
                <a:latin typeface="Söhne"/>
              </a:rPr>
              <a:t>: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Increases crop yields, improves quality, and reduces resource wastage for higher profits.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Söhne"/>
              </a:rPr>
              <a:t>Sustainable Agriculture</a:t>
            </a:r>
            <a:r>
              <a:rPr lang="en-US" sz="2000" b="1" i="0" dirty="0">
                <a:solidFill>
                  <a:srgbClr val="FFFF00"/>
                </a:solidFill>
                <a:effectLst/>
                <a:latin typeface="Söhne"/>
              </a:rPr>
              <a:t>: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Promotes resource conservation, including water and energy, contributing to eco-friendly farming practices.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Söhne"/>
              </a:rPr>
              <a:t>Research and Development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Söhne"/>
              </a:rPr>
              <a:t>: 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Supports agricultural research, leading to advancements in greenhouse technologies and farming practices.</a:t>
            </a:r>
          </a:p>
        </p:txBody>
      </p:sp>
    </p:spTree>
    <p:extLst>
      <p:ext uri="{BB962C8B-B14F-4D97-AF65-F5344CB8AC3E}">
        <p14:creationId xmlns:p14="http://schemas.microsoft.com/office/powerpoint/2010/main" val="2696424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967D1-C8D4-4BA1-A79E-346448A5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CDCE3EC-E8ED-40CD-8058-BA96C0ED5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7" y="266677"/>
            <a:ext cx="10515600" cy="1325563"/>
          </a:xfrm>
        </p:spPr>
        <p:txBody>
          <a:bodyPr/>
          <a:lstStyle/>
          <a:p>
            <a:r>
              <a:rPr lang="en-US" dirty="0"/>
              <a:t>Future Possibilities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2BC9B-C2A3-4F9D-849D-1DD4725B5FFC}"/>
              </a:ext>
            </a:extLst>
          </p:cNvPr>
          <p:cNvSpPr txBox="1"/>
          <p:nvPr/>
        </p:nvSpPr>
        <p:spPr>
          <a:xfrm>
            <a:off x="769478" y="1431028"/>
            <a:ext cx="1059543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AI Integration: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Implementing artificial intelligence for predictive analytics and automated crop management can significantly improve efficiency and yield.</a:t>
            </a:r>
          </a:p>
          <a:p>
            <a:pPr algn="just">
              <a:buFont typeface="+mj-lt"/>
              <a:buAutoNum type="arabicPeriod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just"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IoT Connectivity: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Expanding IoT integration can enable seamless real-time data sharing, enhancing overall system performance.</a:t>
            </a:r>
          </a:p>
          <a:p>
            <a:pPr algn="just">
              <a:buFont typeface="+mj-lt"/>
              <a:buAutoNum type="arabicPeriod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just"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Mobile Apps: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Developing user-friendly mobile applications makes greenhouse monitoring and control accessible and convenient for farmers.</a:t>
            </a:r>
          </a:p>
          <a:p>
            <a:pPr algn="just">
              <a:buFont typeface="+mj-lt"/>
              <a:buAutoNum type="arabicPeriod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just"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Renewable Energy: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Incorporating renewable energy sources like solar power can reduce operational costs and make the system more sustainable.</a:t>
            </a:r>
          </a:p>
          <a:p>
            <a:pPr algn="just">
              <a:buFont typeface="+mj-lt"/>
              <a:buAutoNum type="arabicPeriod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just"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Blockchain Security: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Utilizing blockchain technology ensures data security and transparency, adding value to the supply chain and building consumer trust.</a:t>
            </a:r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206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C88B9-B55A-4972-9AF3-AE0A7DFD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932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9D999-6196-471C-9C5B-36867965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D0D86-33C1-4374-B31E-0D0F93F322BA}"/>
              </a:ext>
            </a:extLst>
          </p:cNvPr>
          <p:cNvSpPr txBox="1"/>
          <p:nvPr/>
        </p:nvSpPr>
        <p:spPr>
          <a:xfrm>
            <a:off x="941439" y="1798843"/>
            <a:ext cx="104123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Agriculture revolution</a:t>
            </a:r>
          </a:p>
          <a:p>
            <a:pPr algn="just"/>
            <a:endParaRPr lang="en-US" sz="2400" dirty="0">
              <a:solidFill>
                <a:srgbClr val="D1D5DB"/>
              </a:solidFill>
              <a:latin typeface="Söhne"/>
            </a:endParaRPr>
          </a:p>
          <a:p>
            <a:pPr algn="just"/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Advanced technologies</a:t>
            </a:r>
          </a:p>
          <a:p>
            <a:pPr algn="just"/>
            <a:endParaRPr lang="en-US" sz="2400" dirty="0">
              <a:solidFill>
                <a:srgbClr val="D1D5DB"/>
              </a:solidFill>
              <a:latin typeface="Söhne"/>
            </a:endParaRPr>
          </a:p>
          <a:p>
            <a:pPr algn="just"/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Crop quality enhancement</a:t>
            </a:r>
          </a:p>
          <a:p>
            <a:pPr algn="just"/>
            <a:endParaRPr lang="en-US" sz="2400" dirty="0">
              <a:solidFill>
                <a:srgbClr val="D1D5DB"/>
              </a:solidFill>
              <a:latin typeface="Söhne"/>
            </a:endParaRPr>
          </a:p>
          <a:p>
            <a:pPr algn="just"/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Sustainable farming</a:t>
            </a:r>
          </a:p>
          <a:p>
            <a:pPr algn="just"/>
            <a:endParaRPr lang="en-US" sz="2400" dirty="0">
              <a:solidFill>
                <a:srgbClr val="D1D5DB"/>
              </a:solidFill>
              <a:latin typeface="Söhne"/>
            </a:endParaRPr>
          </a:p>
          <a:p>
            <a:pPr algn="just"/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Global food security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3650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Presented By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1" y="2622800"/>
            <a:ext cx="6910627" cy="2497840"/>
          </a:xfrm>
        </p:spPr>
        <p:txBody>
          <a:bodyPr/>
          <a:lstStyle/>
          <a:p>
            <a:r>
              <a:rPr lang="en-US" dirty="0"/>
              <a:t>Rakib Hasan (1801047)</a:t>
            </a:r>
          </a:p>
          <a:p>
            <a:r>
              <a:rPr lang="en-US" dirty="0"/>
              <a:t>Md Mahmudul Hasan (1901047)</a:t>
            </a:r>
          </a:p>
          <a:p>
            <a:r>
              <a:rPr lang="en-US" dirty="0"/>
              <a:t>Md. </a:t>
            </a:r>
            <a:r>
              <a:rPr lang="en-US" dirty="0" err="1"/>
              <a:t>Sakibul</a:t>
            </a:r>
            <a:r>
              <a:rPr lang="en-US" dirty="0"/>
              <a:t> </a:t>
            </a:r>
            <a:r>
              <a:rPr lang="en-US" dirty="0" err="1"/>
              <a:t>Alam</a:t>
            </a:r>
            <a:r>
              <a:rPr lang="en-US" dirty="0"/>
              <a:t> </a:t>
            </a:r>
            <a:r>
              <a:rPr lang="en-US" dirty="0" err="1"/>
              <a:t>Sakib</a:t>
            </a:r>
            <a:r>
              <a:rPr lang="en-US" dirty="0"/>
              <a:t> (2001032)</a:t>
            </a:r>
          </a:p>
          <a:p>
            <a:r>
              <a:rPr lang="en-US" dirty="0" err="1"/>
              <a:t>Fardin</a:t>
            </a:r>
            <a:r>
              <a:rPr lang="en-US" dirty="0"/>
              <a:t> Ahmed </a:t>
            </a:r>
            <a:r>
              <a:rPr lang="en-US" dirty="0" err="1"/>
              <a:t>Ashan</a:t>
            </a:r>
            <a:r>
              <a:rPr lang="en-US" dirty="0"/>
              <a:t> (2001033)</a:t>
            </a:r>
          </a:p>
          <a:p>
            <a:r>
              <a:rPr lang="en-US" dirty="0" err="1"/>
              <a:t>Shimul</a:t>
            </a:r>
            <a:r>
              <a:rPr lang="en-US" dirty="0"/>
              <a:t> Mahmud Khatami (2001037)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1F4E8-01ED-8C9A-AB63-ABD465D66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618" y="0"/>
            <a:ext cx="691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878917-2A1A-4CFB-8668-21172C35A42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66743" y="670806"/>
            <a:ext cx="8845828" cy="929026"/>
          </a:xfrm>
        </p:spPr>
        <p:txBody>
          <a:bodyPr/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j-ea"/>
                <a:cs typeface="Biome" panose="020B0503030204020804" pitchFamily="34" charset="0"/>
              </a:rPr>
              <a:t>Overview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264258" y="2588797"/>
            <a:ext cx="2983298" cy="2910177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Sensors and Data Acquisition</a:t>
            </a:r>
          </a:p>
          <a:p>
            <a:endParaRPr lang="en-US" dirty="0"/>
          </a:p>
          <a:p>
            <a:r>
              <a:rPr lang="en-US" dirty="0"/>
              <a:t>Environmental  Monitoring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657477" y="2588796"/>
            <a:ext cx="2587137" cy="3056629"/>
          </a:xfrm>
        </p:spPr>
        <p:txBody>
          <a:bodyPr/>
          <a:lstStyle/>
          <a:p>
            <a:r>
              <a:rPr lang="en-US" dirty="0"/>
              <a:t>Irrigation and Climate Control</a:t>
            </a:r>
          </a:p>
          <a:p>
            <a:endParaRPr lang="en-US" dirty="0"/>
          </a:p>
          <a:p>
            <a:r>
              <a:rPr lang="en-US" dirty="0"/>
              <a:t>Data Analysis and Visualization</a:t>
            </a:r>
          </a:p>
          <a:p>
            <a:endParaRPr lang="en-US" dirty="0"/>
          </a:p>
          <a:p>
            <a:r>
              <a:rPr lang="en-US" dirty="0"/>
              <a:t>Block Diagram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061771" y="2934031"/>
            <a:ext cx="2587137" cy="2711394"/>
          </a:xfrm>
        </p:spPr>
        <p:txBody>
          <a:bodyPr/>
          <a:lstStyle/>
          <a:p>
            <a:r>
              <a:rPr lang="en-US" dirty="0"/>
              <a:t>Applications </a:t>
            </a:r>
          </a:p>
          <a:p>
            <a:endParaRPr lang="en-US" dirty="0"/>
          </a:p>
          <a:p>
            <a:r>
              <a:rPr lang="en-US" dirty="0"/>
              <a:t>Future Possibilities</a:t>
            </a:r>
          </a:p>
          <a:p>
            <a:endParaRPr lang="en-US" dirty="0"/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5B7C133-11A3-4DD5-A607-83165995AB36}"/>
              </a:ext>
            </a:extLst>
          </p:cNvPr>
          <p:cNvSpPr txBox="1">
            <a:spLocks/>
          </p:cNvSpPr>
          <p:nvPr/>
        </p:nvSpPr>
        <p:spPr>
          <a:xfrm>
            <a:off x="1794563" y="2492354"/>
            <a:ext cx="8845828" cy="9290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239E77-2A79-4DD5-85D7-F5CCBCE93343}"/>
              </a:ext>
            </a:extLst>
          </p:cNvPr>
          <p:cNvSpPr txBox="1"/>
          <p:nvPr/>
        </p:nvSpPr>
        <p:spPr>
          <a:xfrm>
            <a:off x="1091381" y="2812026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Smart Technology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Sensors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Ideal Growing conditions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Automatic watering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D09038-0132-4B6D-AFCD-822E7E29E7C2}"/>
              </a:ext>
            </a:extLst>
          </p:cNvPr>
          <p:cNvSpPr txBox="1"/>
          <p:nvPr/>
        </p:nvSpPr>
        <p:spPr>
          <a:xfrm>
            <a:off x="7138219" y="2812025"/>
            <a:ext cx="44146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Real Time data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Digital caretaker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Efficient farming 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Crop growth enhancement</a:t>
            </a:r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3C041-8FC0-40A8-8FF4-3CC11A1934AB}"/>
              </a:ext>
            </a:extLst>
          </p:cNvPr>
          <p:cNvSpPr txBox="1"/>
          <p:nvPr/>
        </p:nvSpPr>
        <p:spPr>
          <a:xfrm>
            <a:off x="478183" y="2221630"/>
            <a:ext cx="11257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 the Greenhouse Monitoring System project, various sensors are employed to gather crucial environmental data for optimizing plant growth. Here's a breakdown of the sensors used and their roles in data acquisition.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736000-739B-42F8-98E3-232865A2B660}"/>
              </a:ext>
            </a:extLst>
          </p:cNvPr>
          <p:cNvSpPr txBox="1"/>
          <p:nvPr/>
        </p:nvSpPr>
        <p:spPr>
          <a:xfrm>
            <a:off x="550606" y="3234813"/>
            <a:ext cx="43065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Soil Moisture Sensor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Humidity sensor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Temperature sensor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Photo Resistor Sensor (KY-018)</a:t>
            </a:r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24CCD0-D03A-4EDB-80B1-08321882B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8CF98-40CF-4385-A82B-33D3205BA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033B4-95F5-4A72-A047-C042B883D17D}"/>
              </a:ext>
            </a:extLst>
          </p:cNvPr>
          <p:cNvSpPr txBox="1"/>
          <p:nvPr/>
        </p:nvSpPr>
        <p:spPr>
          <a:xfrm>
            <a:off x="849351" y="1690688"/>
            <a:ext cx="107133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1D5DB"/>
                </a:solidFill>
                <a:latin typeface="Söhne"/>
              </a:rPr>
              <a:t>T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he Greenhouse Monitoring System ensures that plants receive the perfect balance of water, light, humidity, and temperature, resulting in healthier and more abundant crops.</a:t>
            </a:r>
          </a:p>
          <a:p>
            <a:endParaRPr lang="en-US" dirty="0">
              <a:solidFill>
                <a:srgbClr val="D1D5DB"/>
              </a:solidFill>
              <a:latin typeface="Söhne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1.Sensor Readings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2.Data Processing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3.Data Interpretation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4.Decision Making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5.User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07388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6B4580-ED73-4451-9A7A-038D574FE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 Monitoring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98426-D3E2-4721-876A-44CF696E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C62B3E-0445-4277-A7AB-77FC7345AED0}"/>
              </a:ext>
            </a:extLst>
          </p:cNvPr>
          <p:cNvSpPr txBox="1"/>
          <p:nvPr/>
        </p:nvSpPr>
        <p:spPr>
          <a:xfrm>
            <a:off x="648929" y="1690688"/>
            <a:ext cx="108744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000" dirty="0">
                <a:solidFill>
                  <a:srgbClr val="D1D5DB"/>
                </a:solidFill>
                <a:latin typeface="Söhne"/>
              </a:rPr>
              <a:t>C</a:t>
            </a:r>
            <a:r>
              <a:rPr lang="en-US" sz="2000" i="0" dirty="0">
                <a:solidFill>
                  <a:srgbClr val="D1D5DB"/>
                </a:solidFill>
                <a:effectLst/>
                <a:latin typeface="Söhne"/>
              </a:rPr>
              <a:t>ontinuous tracking and analysis of various </a:t>
            </a:r>
            <a:r>
              <a:rPr lang="en-US" sz="2000" dirty="0">
                <a:solidFill>
                  <a:srgbClr val="D1D5DB"/>
                </a:solidFill>
                <a:latin typeface="Söhne"/>
              </a:rPr>
              <a:t>data.</a:t>
            </a:r>
            <a:endParaRPr lang="en-US" sz="200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sz="2000" dirty="0">
              <a:solidFill>
                <a:srgbClr val="D1D5DB"/>
              </a:solidFill>
              <a:latin typeface="Söhne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Temperature</a:t>
            </a:r>
          </a:p>
          <a:p>
            <a:endParaRPr lang="en-US" sz="2000" dirty="0">
              <a:solidFill>
                <a:srgbClr val="D1D5DB"/>
              </a:solidFill>
              <a:latin typeface="Söhne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Humidity</a:t>
            </a:r>
            <a:endParaRPr lang="en-US" sz="200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sz="2000" dirty="0">
              <a:solidFill>
                <a:srgbClr val="D1D5DB"/>
              </a:solidFill>
              <a:latin typeface="Söhne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Soil Moisture</a:t>
            </a:r>
            <a:r>
              <a:rPr lang="en-US" sz="200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</a:p>
          <a:p>
            <a:endParaRPr lang="en-US" sz="2000" dirty="0">
              <a:solidFill>
                <a:srgbClr val="D1D5DB"/>
              </a:solidFill>
              <a:latin typeface="Söhne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Light Intensity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5262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C9AA6-4EA1-4233-8057-FBEF4407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97365C-AE29-45CE-8FAC-CDDEFCEB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Irrigation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1DC03-F1C3-40A5-9050-F621B88FDA1A}"/>
              </a:ext>
            </a:extLst>
          </p:cNvPr>
          <p:cNvSpPr txBox="1"/>
          <p:nvPr/>
        </p:nvSpPr>
        <p:spPr>
          <a:xfrm>
            <a:off x="639096" y="1857837"/>
            <a:ext cx="110022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Soil Moisture-Based Irrigation</a:t>
            </a:r>
          </a:p>
          <a:p>
            <a:endParaRPr lang="en-US" sz="2400" dirty="0">
              <a:solidFill>
                <a:srgbClr val="D1D5DB"/>
              </a:solidFill>
              <a:latin typeface="Söhne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Automated Watering</a:t>
            </a:r>
            <a:endParaRPr lang="en-US" sz="240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dirty="0">
              <a:solidFill>
                <a:srgbClr val="D1D5DB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303882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463EA5-D6FA-47C2-AD70-FB1E699D2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Climate Control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8ACD7-F5AD-4EB2-97D9-FFA0FDDD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444C4-E4B4-40F8-8BF4-D989BA09DBEE}"/>
              </a:ext>
            </a:extLst>
          </p:cNvPr>
          <p:cNvSpPr txBox="1"/>
          <p:nvPr/>
        </p:nvSpPr>
        <p:spPr>
          <a:xfrm>
            <a:off x="849351" y="2133600"/>
            <a:ext cx="10654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Temperature and Humidity Regulation</a:t>
            </a:r>
            <a:r>
              <a:rPr lang="en-US" sz="2000" b="1" i="0" dirty="0">
                <a:effectLst/>
                <a:latin typeface="Söhne"/>
              </a:rPr>
              <a:t>:</a:t>
            </a:r>
          </a:p>
          <a:p>
            <a:endParaRPr lang="en-US" sz="2000" dirty="0">
              <a:solidFill>
                <a:srgbClr val="D1D5DB"/>
              </a:solidFill>
              <a:latin typeface="Söhne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Shading and Light Control</a:t>
            </a:r>
            <a:r>
              <a:rPr lang="en-US" sz="2000" b="1" i="0" dirty="0">
                <a:effectLst/>
                <a:latin typeface="Söhne"/>
              </a:rPr>
              <a:t>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6706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365</TotalTime>
  <Words>483</Words>
  <Application>Microsoft Office PowerPoint</Application>
  <PresentationFormat>Widescreen</PresentationFormat>
  <Paragraphs>144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Nova</vt:lpstr>
      <vt:lpstr>Biome</vt:lpstr>
      <vt:lpstr>Biome Light</vt:lpstr>
      <vt:lpstr>Calibri</vt:lpstr>
      <vt:lpstr>Segoe UI</vt:lpstr>
      <vt:lpstr>Söhne</vt:lpstr>
      <vt:lpstr>Wingdings</vt:lpstr>
      <vt:lpstr>Office Theme</vt:lpstr>
      <vt:lpstr>GREEN HOUSE MONITORING SYSTEM</vt:lpstr>
      <vt:lpstr>Presented By</vt:lpstr>
      <vt:lpstr>PowerPoint Presentation</vt:lpstr>
      <vt:lpstr>Introduction</vt:lpstr>
      <vt:lpstr>Sensors</vt:lpstr>
      <vt:lpstr>Data Acquisition</vt:lpstr>
      <vt:lpstr>Environmental  Monitoring</vt:lpstr>
      <vt:lpstr>Irrigation</vt:lpstr>
      <vt:lpstr>Climate Control</vt:lpstr>
      <vt:lpstr>Data Analysis and Visualization </vt:lpstr>
      <vt:lpstr>Block Diagram </vt:lpstr>
      <vt:lpstr>Flow Chart</vt:lpstr>
      <vt:lpstr>Applications</vt:lpstr>
      <vt:lpstr>Future Possibilities 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HOUSE MONITORING SYSTEM</dc:title>
  <dc:creator>mahmudulpriyo@gmail.com</dc:creator>
  <cp:lastModifiedBy>fardin ashan</cp:lastModifiedBy>
  <cp:revision>25</cp:revision>
  <dcterms:created xsi:type="dcterms:W3CDTF">2023-11-06T16:59:28Z</dcterms:created>
  <dcterms:modified xsi:type="dcterms:W3CDTF">2023-11-07T06:23:57Z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